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06/10/2021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233402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7333" y="62552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4A78D15-40FF-4840-B9F6-770807491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2C70B82-4976-4E57-9EF9-728854FBA937}"/>
              </a:ext>
            </a:extLst>
          </p:cNvPr>
          <p:cNvSpPr txBox="1"/>
          <p:nvPr/>
        </p:nvSpPr>
        <p:spPr>
          <a:xfrm>
            <a:off x="205846" y="6441785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1800" i="1" dirty="0">
                <a:solidFill>
                  <a:srgbClr val="00B050"/>
                </a:solidFill>
                <a:latin typeface="Calibri"/>
              </a:rPr>
              <a:t>Oral 3 : Je participe à des échanges</a:t>
            </a:r>
            <a:endParaRPr lang="fr-FR" sz="18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CA89E847-2201-406D-8592-B8131767B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2011" y="301838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Une histoire de Noël</a:t>
            </a:r>
          </a:p>
        </p:txBody>
      </p:sp>
      <p:sp>
        <p:nvSpPr>
          <p:cNvPr id="13" name="Espace réservé du contenu 10">
            <a:extLst>
              <a:ext uri="{FF2B5EF4-FFF2-40B4-BE49-F238E27FC236}">
                <a16:creationId xmlns:a16="http://schemas.microsoft.com/office/drawing/2014/main" id="{D8F6CC43-8665-426A-95B1-74B157389F3C}"/>
              </a:ext>
            </a:extLst>
          </p:cNvPr>
          <p:cNvSpPr txBox="1">
            <a:spLocks/>
          </p:cNvSpPr>
          <p:nvPr/>
        </p:nvSpPr>
        <p:spPr>
          <a:xfrm>
            <a:off x="2130388" y="1561190"/>
            <a:ext cx="7931224" cy="45921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Par groupe ou tous ensemble, il faut créer la grille d’évaluation pour l’histoire de Noël.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/>
              <a:t>Qu’est-ce qui est important pour que cet écrit soit réussi ?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89EEB9-C36B-4587-9D15-974C28E69AA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31" b="89992" l="7813" r="90000">
                        <a14:foregroundMark x1="7813" y1="87452" x2="57448" y2="31640"/>
                        <a14:foregroundMark x1="57448" y1="31640" x2="69167" y2="36798"/>
                        <a14:foregroundMark x1="69167" y1="36798" x2="76719" y2="70131"/>
                        <a14:foregroundMark x1="76719" y1="70131" x2="83490" y2="84219"/>
                        <a14:foregroundMark x1="83490" y1="84219" x2="17760" y2="83449"/>
                        <a14:foregroundMark x1="17760" y1="83449" x2="14219" y2="65435"/>
                        <a14:foregroundMark x1="14219" y1="65435" x2="26667" y2="64203"/>
                        <a14:foregroundMark x1="26667" y1="64203" x2="25833" y2="45881"/>
                        <a14:foregroundMark x1="25833" y1="45881" x2="34115" y2="33102"/>
                        <a14:foregroundMark x1="34115" y1="33102" x2="45260" y2="25250"/>
                        <a14:foregroundMark x1="45260" y1="25250" x2="55937" y2="32102"/>
                        <a14:foregroundMark x1="55937" y1="32102" x2="62083" y2="47267"/>
                        <a14:foregroundMark x1="62083" y1="47267" x2="62448" y2="555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571" y="2736120"/>
            <a:ext cx="4278462" cy="289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2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5BB69AA-67A8-4EFD-BC63-1198759F8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313" y="355898"/>
            <a:ext cx="5111750" cy="1162050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+mn-lt"/>
              </a:rPr>
              <a:t>Je récite un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A62EF64E-5F79-4652-89F3-E4F709B460C4}"/>
              </a:ext>
            </a:extLst>
          </p:cNvPr>
          <p:cNvSpPr txBox="1">
            <a:spLocks/>
          </p:cNvSpPr>
          <p:nvPr/>
        </p:nvSpPr>
        <p:spPr>
          <a:xfrm>
            <a:off x="1816459" y="2898174"/>
            <a:ext cx="4442604" cy="46910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600" dirty="0"/>
              <a:t>Seul ou à plusieurs, récitation de la poésie</a:t>
            </a:r>
          </a:p>
          <a:p>
            <a:endParaRPr lang="fr-FR" sz="3300" dirty="0"/>
          </a:p>
          <a:p>
            <a:endParaRPr lang="fr-FR" sz="33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.</a:t>
            </a:r>
            <a:endParaRPr lang="fr-FR" sz="20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73C003-051D-4D1F-880C-BCA6D37BAA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413" y="1578538"/>
            <a:ext cx="4051732" cy="392511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38F18B3D-CDE9-4D76-99D9-5ACBE91C0DFF}"/>
              </a:ext>
            </a:extLst>
          </p:cNvPr>
          <p:cNvSpPr txBox="1"/>
          <p:nvPr/>
        </p:nvSpPr>
        <p:spPr>
          <a:xfrm>
            <a:off x="426310" y="613277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2 Je mets en voix une poésie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77</Words>
  <Application>Microsoft Office PowerPoint</Application>
  <PresentationFormat>Grand écran</PresentationFormat>
  <Paragraphs>24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Une histoire de Noël</vt:lpstr>
      <vt:lpstr>Je récite un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2021-10-06T21:43:59Z</dcterms:modified>
</cp:coreProperties>
</file>